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8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5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0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0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1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9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57D38-6DA2-4BF4-A909-D8AB41CC17CB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2FC79-5CD3-4928-AFA1-A6BBAC9C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9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7. Networking: Creating a workgroup using a Switch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0000"/>
                </a:solidFill>
              </a:rPr>
              <a:t>Deliverable </a:t>
            </a:r>
            <a:r>
              <a:rPr lang="en-US" sz="3200" dirty="0" err="1">
                <a:solidFill>
                  <a:srgbClr val="FF0000"/>
                </a:solidFill>
              </a:rPr>
              <a:t>To:Peter</a:t>
            </a:r>
            <a:r>
              <a:rPr lang="en-US" sz="3200" dirty="0">
                <a:solidFill>
                  <a:srgbClr val="FF0000"/>
                </a:solidFill>
              </a:rPr>
              <a:t> Wheeler</a:t>
            </a:r>
          </a:p>
          <a:p>
            <a:pPr algn="l"/>
            <a:r>
              <a:rPr lang="en-US" sz="3200" dirty="0">
                <a:solidFill>
                  <a:srgbClr val="FF0000"/>
                </a:solidFill>
              </a:rPr>
              <a:t>Deliverable By :</a:t>
            </a:r>
            <a:r>
              <a:rPr lang="en-US" sz="3200" dirty="0" err="1">
                <a:solidFill>
                  <a:srgbClr val="FF0000"/>
                </a:solidFill>
              </a:rPr>
              <a:t>Kulbir</a:t>
            </a:r>
            <a:r>
              <a:rPr lang="en-US" sz="3200" dirty="0">
                <a:solidFill>
                  <a:srgbClr val="FF0000"/>
                </a:solidFill>
              </a:rPr>
              <a:t> Singh </a:t>
            </a:r>
            <a:r>
              <a:rPr lang="en-US" sz="3200" dirty="0" err="1">
                <a:solidFill>
                  <a:srgbClr val="FF0000"/>
                </a:solidFill>
              </a:rPr>
              <a:t>Dhindsa</a:t>
            </a:r>
            <a:endParaRPr lang="en-US" sz="3200" dirty="0">
              <a:solidFill>
                <a:srgbClr val="FF0000"/>
              </a:solidFill>
            </a:endParaRPr>
          </a:p>
          <a:p>
            <a:pPr algn="l"/>
            <a:r>
              <a:rPr lang="en-US" sz="3200" dirty="0">
                <a:solidFill>
                  <a:srgbClr val="FF0000"/>
                </a:solidFill>
              </a:rPr>
              <a:t>                            </a:t>
            </a:r>
            <a:r>
              <a:rPr lang="en-US" sz="3200" dirty="0" err="1">
                <a:solidFill>
                  <a:srgbClr val="FF0000"/>
                </a:solidFill>
              </a:rPr>
              <a:t>Gurinder</a:t>
            </a:r>
            <a:r>
              <a:rPr lang="en-US" sz="3200" dirty="0">
                <a:solidFill>
                  <a:srgbClr val="FF0000"/>
                </a:solidFill>
              </a:rPr>
              <a:t> Singh Kang</a:t>
            </a:r>
          </a:p>
        </p:txBody>
      </p:sp>
    </p:spTree>
    <p:extLst>
      <p:ext uri="{BB962C8B-B14F-4D97-AF65-F5344CB8AC3E}">
        <p14:creationId xmlns:p14="http://schemas.microsoft.com/office/powerpoint/2010/main" val="98957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option of home computer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54" y="2176529"/>
            <a:ext cx="5493838" cy="4000433"/>
          </a:xfrm>
        </p:spPr>
      </p:pic>
    </p:spTree>
    <p:extLst>
      <p:ext uri="{BB962C8B-B14F-4D97-AF65-F5344CB8AC3E}">
        <p14:creationId xmlns:p14="http://schemas.microsoft.com/office/powerpoint/2010/main" val="323294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name of computer and workgroup membership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82" y="2189409"/>
            <a:ext cx="5262019" cy="401331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7502" y="2506652"/>
            <a:ext cx="4505101" cy="33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PC see the documents of another PC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Oval 4"/>
          <p:cNvSpPr/>
          <p:nvPr/>
        </p:nvSpPr>
        <p:spPr>
          <a:xfrm>
            <a:off x="3979572" y="1825625"/>
            <a:ext cx="1378039" cy="4281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file from one PC and Paste it to another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File is shared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7174" y="2522094"/>
            <a:ext cx="4143688" cy="34525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52" y="2305319"/>
            <a:ext cx="5524919" cy="414368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36406" y="4713668"/>
            <a:ext cx="940157" cy="4636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9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Connect both the PCs to the switch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82" y="2186234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01017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Disconnect all the previous homegroup connections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209608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78935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homegroup and library or folder’s permission should be shared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8208" y="2073499"/>
            <a:ext cx="1416677" cy="30909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596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click on “Join now”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30" y="2044566"/>
            <a:ext cx="5801784" cy="4351338"/>
          </a:xfrm>
        </p:spPr>
      </p:pic>
      <p:sp>
        <p:nvSpPr>
          <p:cNvPr id="5" name="Oval 4"/>
          <p:cNvSpPr/>
          <p:nvPr/>
        </p:nvSpPr>
        <p:spPr>
          <a:xfrm>
            <a:off x="6529589" y="4095481"/>
            <a:ext cx="1171978" cy="75985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to enter password to join home group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970467"/>
            <a:ext cx="5801784" cy="4206495"/>
          </a:xfrm>
        </p:spPr>
      </p:pic>
    </p:spTree>
    <p:extLst>
      <p:ext uri="{BB962C8B-B14F-4D97-AF65-F5344CB8AC3E}">
        <p14:creationId xmlns:p14="http://schemas.microsoft.com/office/powerpoint/2010/main" val="8627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30"/>
            <a:ext cx="10515600" cy="965916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joined the homegroup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2158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Homegroup are joined and ready to share documents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2331075"/>
            <a:ext cx="5801784" cy="3845887"/>
          </a:xfrm>
        </p:spPr>
      </p:pic>
    </p:spTree>
    <p:extLst>
      <p:ext uri="{BB962C8B-B14F-4D97-AF65-F5344CB8AC3E}">
        <p14:creationId xmlns:p14="http://schemas.microsoft.com/office/powerpoint/2010/main" val="411708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join domain or workgroup, click Network ID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3717" y="2253291"/>
            <a:ext cx="4211391" cy="4057868"/>
          </a:xfrm>
        </p:spPr>
      </p:pic>
    </p:spTree>
    <p:extLst>
      <p:ext uri="{BB962C8B-B14F-4D97-AF65-F5344CB8AC3E}">
        <p14:creationId xmlns:p14="http://schemas.microsoft.com/office/powerpoint/2010/main" val="389061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123</Words>
  <Application>Microsoft Office PowerPoint</Application>
  <PresentationFormat>Widescreen</PresentationFormat>
  <Paragraphs>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LAB 7. Networking: Creating a workgroup using a Switch</vt:lpstr>
      <vt:lpstr>Firstly, Connect both the PCs to the switch</vt:lpstr>
      <vt:lpstr>Now, Disconnect all the previous homegroup connections</vt:lpstr>
      <vt:lpstr>Create a homegroup and library or folder’s permission should be shared</vt:lpstr>
      <vt:lpstr>Now, click on “Join now”</vt:lpstr>
      <vt:lpstr>You have to enter password to join home group</vt:lpstr>
      <vt:lpstr>You have joined the homegroup</vt:lpstr>
      <vt:lpstr>Homegroup are joined and ready to share documents</vt:lpstr>
      <vt:lpstr>To join domain or workgroup, click Network ID</vt:lpstr>
      <vt:lpstr>Select the option of home computer</vt:lpstr>
      <vt:lpstr>Change the name of computer and workgroup membership</vt:lpstr>
      <vt:lpstr>One PC see the documents of another PC</vt:lpstr>
      <vt:lpstr>Copy file from one PC and Paste it to another                           File is shared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7. Networking: Creating a workgroup using a Switch</dc:title>
  <dc:creator>acer pc</dc:creator>
  <cp:lastModifiedBy>KULBIR DHINDSA</cp:lastModifiedBy>
  <cp:revision>6</cp:revision>
  <dcterms:created xsi:type="dcterms:W3CDTF">2015-06-08T17:15:52Z</dcterms:created>
  <dcterms:modified xsi:type="dcterms:W3CDTF">2016-02-23T07:51:35Z</dcterms:modified>
</cp:coreProperties>
</file>